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onteleone" initials="CM" lastIdx="9" clrIdx="0">
    <p:extLst>
      <p:ext uri="{19B8F6BF-5375-455C-9EA6-DF929625EA0E}">
        <p15:presenceInfo xmlns:p15="http://schemas.microsoft.com/office/powerpoint/2012/main" userId="6e31ff96fabcf3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18F0"/>
    <a:srgbClr val="55B3AF"/>
    <a:srgbClr val="F6F6F8"/>
    <a:srgbClr val="EFEFF4"/>
    <a:srgbClr val="4C99BC"/>
    <a:srgbClr val="767098"/>
    <a:srgbClr val="0E7EFA"/>
    <a:srgbClr val="12A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>
        <p:scale>
          <a:sx n="100" d="100"/>
          <a:sy n="100" d="100"/>
        </p:scale>
        <p:origin x="-123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4T22:10:17.084" idx="4">
    <p:pos x="8174" y="1426"/>
    <p:text>Here, the green shadow means you're down for that date type. Another thought: have the colors invert when you toggle it. in that case, black/white might be better</p:text>
    <p:extLst>
      <p:ext uri="{C676402C-5697-4E1C-873F-D02D1690AC5C}">
        <p15:threadingInfo xmlns:p15="http://schemas.microsoft.com/office/powerpoint/2012/main" timeZoneBias="240"/>
      </p:ext>
    </p:extLst>
  </p:cm>
  <p:cm authorId="1" dt="2018-09-24T22:26:37.534" idx="5">
    <p:pos x="10764" y="193"/>
    <p:text>Swipe up for yes, down for no, left for maybe (or next), right for back.</p:text>
    <p:extLst mod="1">
      <p:ext uri="{C676402C-5697-4E1C-873F-D02D1690AC5C}">
        <p15:threadingInfo xmlns:p15="http://schemas.microsoft.com/office/powerpoint/2012/main" timeZoneBias="240"/>
      </p:ext>
    </p:extLst>
  </p:cm>
  <p:cm authorId="1" dt="2018-09-24T22:28:49.556" idx="6">
    <p:pos x="11486" y="3398"/>
    <p:text>google reviews&gt; yelp? both?</p:text>
    <p:extLst mod="1">
      <p:ext uri="{C676402C-5697-4E1C-873F-D02D1690AC5C}">
        <p15:threadingInfo xmlns:p15="http://schemas.microsoft.com/office/powerpoint/2012/main" timeZoneBias="240"/>
      </p:ext>
    </p:extLst>
  </p:cm>
  <p:cm authorId="1" dt="2018-10-04T21:41:58.958" idx="8">
    <p:pos x="19151" y="1148"/>
    <p:text>Scroll right to see all of them.</p:text>
    <p:extLst>
      <p:ext uri="{C676402C-5697-4E1C-873F-D02D1690AC5C}">
        <p15:threadingInfo xmlns:p15="http://schemas.microsoft.com/office/powerpoint/2012/main" timeZoneBias="240"/>
      </p:ext>
    </p:extLst>
  </p:cm>
  <p:cm authorId="1" dt="2018-10-04T21:42:48.429" idx="9">
    <p:pos x="19227" y="2029"/>
    <p:text>Scroll down to see all of them. can remove some or tap to expand.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4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38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1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A17D-D103-445B-A22B-D4C76EA9A548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81A40-1854-416C-8A00-34397EB33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comments" Target="../comments/comment1.xml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B3EB8-C57C-43F0-970C-AD95F78F717A}"/>
              </a:ext>
            </a:extLst>
          </p:cNvPr>
          <p:cNvGrpSpPr/>
          <p:nvPr/>
        </p:nvGrpSpPr>
        <p:grpSpPr>
          <a:xfrm>
            <a:off x="984473" y="9511411"/>
            <a:ext cx="4023360" cy="7955280"/>
            <a:chOff x="677202" y="461225"/>
            <a:chExt cx="4023360" cy="79552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90A6CF0-D866-4DAE-B3C6-D57ED38ED974}"/>
                </a:ext>
              </a:extLst>
            </p:cNvPr>
            <p:cNvGrpSpPr/>
            <p:nvPr/>
          </p:nvGrpSpPr>
          <p:grpSpPr>
            <a:xfrm>
              <a:off x="677202" y="461225"/>
              <a:ext cx="4023360" cy="7955280"/>
              <a:chOff x="1798320" y="1460500"/>
              <a:chExt cx="4023360" cy="795528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94AD8AA-C7C5-47F2-B02D-9CDA2F167A23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AAFAE55-57AA-4E56-8D9E-D33C866C863A}"/>
                  </a:ext>
                </a:extLst>
              </p:cNvPr>
              <p:cNvSpPr/>
              <p:nvPr/>
            </p:nvSpPr>
            <p:spPr>
              <a:xfrm>
                <a:off x="1988343" y="2046957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DFA7953-BC4A-4DAE-8AA1-B249CBDE9813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25E6733-87AE-4D40-8530-434DEDAD5A77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E0DE111-042C-4FF2-8DA3-7E382265021E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638286EE-82CB-4E50-999C-F4425E9A4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FA55B8B-BD3D-4E04-ADEB-0032ED8F7271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84F3AAB-562D-42F7-945E-B9FB42945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DFAF00B-4E1A-4F1A-8C50-79C952B15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4F66ED-ECB3-40D8-8B1F-69D34BA379E8}"/>
                </a:ext>
              </a:extLst>
            </p:cNvPr>
            <p:cNvSpPr txBox="1"/>
            <p:nvPr/>
          </p:nvSpPr>
          <p:spPr>
            <a:xfrm>
              <a:off x="1436732" y="1336257"/>
              <a:ext cx="3018921" cy="34051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</a:rPr>
                <a:t>Find your date…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D5F732-D409-4135-95C1-043D72E4BD85}"/>
                </a:ext>
              </a:extLst>
            </p:cNvPr>
            <p:cNvGrpSpPr/>
            <p:nvPr/>
          </p:nvGrpSpPr>
          <p:grpSpPr>
            <a:xfrm>
              <a:off x="860082" y="1802980"/>
              <a:ext cx="3657600" cy="1703143"/>
              <a:chOff x="860082" y="1802980"/>
              <a:chExt cx="3657600" cy="170314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24C715-2EFB-4795-AFE2-5B3EA72CE122}"/>
                  </a:ext>
                </a:extLst>
              </p:cNvPr>
              <p:cNvSpPr txBox="1"/>
              <p:nvPr/>
            </p:nvSpPr>
            <p:spPr>
              <a:xfrm>
                <a:off x="860082" y="1802980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Friends</a:t>
                </a: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969041E-976B-4EA0-A740-887CC1A76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02" r="25273"/>
              <a:stretch/>
            </p:blipFill>
            <p:spPr>
              <a:xfrm rot="5400000">
                <a:off x="956699" y="2129448"/>
                <a:ext cx="1373969" cy="137396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C90492-18BD-406B-B6AA-095E5C9C4EC5}"/>
                  </a:ext>
                </a:extLst>
              </p:cNvPr>
              <p:cNvSpPr txBox="1"/>
              <p:nvPr/>
            </p:nvSpPr>
            <p:spPr>
              <a:xfrm>
                <a:off x="956699" y="3259902"/>
                <a:ext cx="385590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Tori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1075E46-B6D8-466C-9AD3-9B39D1E7F5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2" t="-261" r="26668" b="261"/>
              <a:stretch/>
            </p:blipFill>
            <p:spPr>
              <a:xfrm>
                <a:off x="2427285" y="2129448"/>
                <a:ext cx="1366837" cy="1366837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206AAE-56DD-4D97-84CB-CAE8E27D1D49}"/>
                  </a:ext>
                </a:extLst>
              </p:cNvPr>
              <p:cNvSpPr txBox="1"/>
              <p:nvPr/>
            </p:nvSpPr>
            <p:spPr>
              <a:xfrm>
                <a:off x="2432829" y="3250064"/>
                <a:ext cx="385590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Gail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3CAEBE-12C2-4583-8F46-5E442CD6D642}"/>
                </a:ext>
              </a:extLst>
            </p:cNvPr>
            <p:cNvGrpSpPr/>
            <p:nvPr/>
          </p:nvGrpSpPr>
          <p:grpSpPr>
            <a:xfrm>
              <a:off x="860082" y="3733357"/>
              <a:ext cx="3657600" cy="3700362"/>
              <a:chOff x="860082" y="3733357"/>
              <a:chExt cx="3657600" cy="3700362"/>
            </a:xfrm>
          </p:grpSpPr>
          <p:pic>
            <p:nvPicPr>
              <p:cNvPr id="35" name="Picture 4" descr="Image result for starbucks">
                <a:extLst>
                  <a:ext uri="{FF2B5EF4-FFF2-40B4-BE49-F238E27FC236}">
                    <a16:creationId xmlns:a16="http://schemas.microsoft.com/office/drawing/2014/main" id="{5DCA102B-3235-4505-BC85-EFB60DE41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961"/>
              <a:stretch/>
            </p:blipFill>
            <p:spPr bwMode="auto">
              <a:xfrm>
                <a:off x="2728351" y="4102689"/>
                <a:ext cx="1712874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6BCE400-0896-4F60-A07F-2438FDA0E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701" y="4102689"/>
                <a:ext cx="1705695" cy="128016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F959EC-8DE4-4611-A395-F4233EC39C4F}"/>
                  </a:ext>
                </a:extLst>
              </p:cNvPr>
              <p:cNvSpPr txBox="1"/>
              <p:nvPr/>
            </p:nvSpPr>
            <p:spPr>
              <a:xfrm>
                <a:off x="956699" y="5132174"/>
                <a:ext cx="1068266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UConn Dairy Bar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D15DBA-78BF-4A5A-86CE-2362C211867D}"/>
                  </a:ext>
                </a:extLst>
              </p:cNvPr>
              <p:cNvSpPr txBox="1"/>
              <p:nvPr/>
            </p:nvSpPr>
            <p:spPr>
              <a:xfrm>
                <a:off x="2728350" y="5132174"/>
                <a:ext cx="1131714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Starbucks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F0E681-5E2C-4C50-95C2-C6827BE7A792}"/>
                  </a:ext>
                </a:extLst>
              </p:cNvPr>
              <p:cNvSpPr txBox="1"/>
              <p:nvPr/>
            </p:nvSpPr>
            <p:spPr>
              <a:xfrm>
                <a:off x="860082" y="3733357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Popular Near You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C092476-DDFA-48EA-9011-CC630B1E3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068" y="5460038"/>
                <a:ext cx="1748852" cy="128016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CF7C731-D984-43C5-9BAA-EA472B826539}"/>
                  </a:ext>
                </a:extLst>
              </p:cNvPr>
              <p:cNvSpPr txBox="1"/>
              <p:nvPr/>
            </p:nvSpPr>
            <p:spPr>
              <a:xfrm>
                <a:off x="956699" y="6486413"/>
                <a:ext cx="1068266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Geno's Grille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87248C2-2DF9-4458-9D8E-0DEFDF68F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2" r="5674"/>
              <a:stretch/>
            </p:blipFill>
            <p:spPr>
              <a:xfrm>
                <a:off x="2728349" y="5460038"/>
                <a:ext cx="1758636" cy="128016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5FF95B-48AD-4F4E-A081-E093865D2340}"/>
                  </a:ext>
                </a:extLst>
              </p:cNvPr>
              <p:cNvSpPr txBox="1"/>
              <p:nvPr/>
            </p:nvSpPr>
            <p:spPr>
              <a:xfrm>
                <a:off x="2728349" y="6486413"/>
                <a:ext cx="1293640" cy="246221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Mansfield Movieplex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7D244B4D-3F57-4EB9-94FF-DBB205F5A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48310"/>
              <a:stretch/>
            </p:blipFill>
            <p:spPr>
              <a:xfrm>
                <a:off x="959068" y="6783798"/>
                <a:ext cx="1717698" cy="64992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5E91C77-F4D9-4463-AFBA-57CCDC5BB8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48598"/>
              <a:stretch/>
            </p:blipFill>
            <p:spPr>
              <a:xfrm>
                <a:off x="2728348" y="6783798"/>
                <a:ext cx="1727305" cy="64992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A691F8-8142-4934-A0A3-5E724F6BA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1136" y="1409917"/>
              <a:ext cx="217479" cy="18288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895FED-5E2C-4D1A-9C56-339271F24D88}"/>
              </a:ext>
            </a:extLst>
          </p:cNvPr>
          <p:cNvGrpSpPr/>
          <p:nvPr/>
        </p:nvGrpSpPr>
        <p:grpSpPr>
          <a:xfrm>
            <a:off x="6147293" y="461225"/>
            <a:ext cx="4023360" cy="7955280"/>
            <a:chOff x="6147293" y="461225"/>
            <a:chExt cx="4023360" cy="795528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4606703-6566-46AA-9DEB-65653895A266}"/>
                </a:ext>
              </a:extLst>
            </p:cNvPr>
            <p:cNvGrpSpPr/>
            <p:nvPr/>
          </p:nvGrpSpPr>
          <p:grpSpPr>
            <a:xfrm>
              <a:off x="6147293" y="461225"/>
              <a:ext cx="4023360" cy="7955280"/>
              <a:chOff x="1798320" y="1460500"/>
              <a:chExt cx="4023360" cy="795528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EBE299-7998-4FDC-9B52-733656820576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B26CAF8-9C60-40FF-8ABA-4AAAD9374AEE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CA20B4DE-0A0C-4680-938A-C52E41464433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FB2D4A4-9338-4D6D-B2EA-94E29F3C9DFA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54203E5-56BD-48A1-986C-1EC260E4B227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5A03F02-2AA5-4053-86A9-526610AAF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143374E-9CB5-4B37-9007-0C03B4E7D8CE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BD7AC28-513A-4F1A-BC1A-0B7D25E0D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0645B134-EB65-44B0-9B5E-DCEEF22B4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389ADE-066B-4807-97A0-5AB81E4A5FC0}"/>
                </a:ext>
              </a:extLst>
            </p:cNvPr>
            <p:cNvSpPr txBox="1"/>
            <p:nvPr/>
          </p:nvSpPr>
          <p:spPr>
            <a:xfrm>
              <a:off x="7294717" y="1331046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Tori's Profile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F00A87-1032-401F-BB0A-DDCB9529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13441" y="1425509"/>
              <a:ext cx="184982" cy="18288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0DAA21B-F3BF-43EB-AD9A-2B06D1FE7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r="25273"/>
            <a:stretch/>
          </p:blipFill>
          <p:spPr>
            <a:xfrm rot="5400000">
              <a:off x="6337317" y="1713209"/>
              <a:ext cx="3657600" cy="365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2D5020-0774-4C09-A45B-4B98D0AC156D}"/>
                </a:ext>
              </a:extLst>
            </p:cNvPr>
            <p:cNvSpPr txBox="1"/>
            <p:nvPr/>
          </p:nvSpPr>
          <p:spPr>
            <a:xfrm>
              <a:off x="6323030" y="4988148"/>
              <a:ext cx="36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•••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FC3D2E-0325-48BD-B6BC-0A9C3B35660C}"/>
                </a:ext>
              </a:extLst>
            </p:cNvPr>
            <p:cNvSpPr txBox="1"/>
            <p:nvPr/>
          </p:nvSpPr>
          <p:spPr>
            <a:xfrm>
              <a:off x="6323029" y="5369585"/>
              <a:ext cx="3662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Easthampton, MA</a:t>
              </a:r>
            </a:p>
            <a:p>
              <a:endParaRPr lang="en-US" sz="1200" dirty="0"/>
            </a:p>
            <a:p>
              <a:r>
                <a:rPr lang="en-US" sz="1200" dirty="0"/>
                <a:t>User profile. Possibly contains information about their location and/or what kind of dates they enjoy.</a:t>
              </a:r>
              <a:endParaRPr lang="en-US" dirty="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580C8A3-416C-4DA8-A056-DC717AED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514" y="5430102"/>
              <a:ext cx="121920" cy="1828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E48E2E-2846-48FA-BA4A-D12D902E9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0" b="40218"/>
            <a:stretch/>
          </p:blipFill>
          <p:spPr>
            <a:xfrm>
              <a:off x="6418514" y="6736777"/>
              <a:ext cx="1709928" cy="69694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2EBF6A-AEDD-42F1-A999-02407F58F253}"/>
                </a:ext>
              </a:extLst>
            </p:cNvPr>
            <p:cNvSpPr txBox="1"/>
            <p:nvPr/>
          </p:nvSpPr>
          <p:spPr>
            <a:xfrm>
              <a:off x="6337317" y="6363302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Previous Dates with Tori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6D1C228-373B-422A-91CD-61390DFF7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7" t="-517" r="18794" b="46075"/>
            <a:stretch/>
          </p:blipFill>
          <p:spPr>
            <a:xfrm>
              <a:off x="8229977" y="6736777"/>
              <a:ext cx="1705292" cy="69694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E9EA3D-4FE6-4C76-BB93-55CC7841AA91}"/>
                </a:ext>
              </a:extLst>
            </p:cNvPr>
            <p:cNvSpPr txBox="1"/>
            <p:nvPr/>
          </p:nvSpPr>
          <p:spPr>
            <a:xfrm>
              <a:off x="6388161" y="7012185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Search for date ideas &gt;&gt;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89726-A7CD-4AE6-8DFE-606B9F8055C9}"/>
              </a:ext>
            </a:extLst>
          </p:cNvPr>
          <p:cNvGrpSpPr/>
          <p:nvPr/>
        </p:nvGrpSpPr>
        <p:grpSpPr>
          <a:xfrm>
            <a:off x="11540253" y="461225"/>
            <a:ext cx="4023360" cy="7955280"/>
            <a:chOff x="11868356" y="8801725"/>
            <a:chExt cx="4023360" cy="795528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1BC0203-0778-4EFA-A37C-96EFE1B92D70}"/>
                </a:ext>
              </a:extLst>
            </p:cNvPr>
            <p:cNvGrpSpPr/>
            <p:nvPr/>
          </p:nvGrpSpPr>
          <p:grpSpPr>
            <a:xfrm>
              <a:off x="11868356" y="8801725"/>
              <a:ext cx="4023360" cy="7955280"/>
              <a:chOff x="1798320" y="1460500"/>
              <a:chExt cx="4023360" cy="7955280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EA923F3F-6457-47A8-83AD-72F55A7CC156}"/>
                  </a:ext>
                </a:extLst>
              </p:cNvPr>
              <p:cNvGrpSpPr/>
              <p:nvPr/>
            </p:nvGrpSpPr>
            <p:grpSpPr>
              <a:xfrm>
                <a:off x="1798320" y="1460500"/>
                <a:ext cx="4023360" cy="7955280"/>
                <a:chOff x="1798320" y="1460500"/>
                <a:chExt cx="4023360" cy="7955280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30DDA2E-474B-4307-AECF-FDB4EF582125}"/>
                    </a:ext>
                  </a:extLst>
                </p:cNvPr>
                <p:cNvSpPr/>
                <p:nvPr/>
              </p:nvSpPr>
              <p:spPr>
                <a:xfrm>
                  <a:off x="1981200" y="2039814"/>
                  <a:ext cx="3657600" cy="6400800"/>
                </a:xfrm>
                <a:prstGeom prst="rect">
                  <a:avLst/>
                </a:prstGeom>
                <a:solidFill>
                  <a:srgbClr val="EFEFF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DC9D308-4116-45A6-ADF7-141A7E441714}"/>
                    </a:ext>
                  </a:extLst>
                </p:cNvPr>
                <p:cNvSpPr/>
                <p:nvPr/>
              </p:nvSpPr>
              <p:spPr>
                <a:xfrm>
                  <a:off x="1988344" y="2046958"/>
                  <a:ext cx="3648456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376AC9C2-BB77-4A62-89C1-7D3DDD658326}"/>
                    </a:ext>
                  </a:extLst>
                </p:cNvPr>
                <p:cNvSpPr/>
                <p:nvPr/>
              </p:nvSpPr>
              <p:spPr>
                <a:xfrm>
                  <a:off x="1798320" y="1460500"/>
                  <a:ext cx="4023360" cy="795528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AB4979C-42F7-4877-ACBB-45B09CFF5C44}"/>
                    </a:ext>
                  </a:extLst>
                </p:cNvPr>
                <p:cNvSpPr/>
                <p:nvPr/>
              </p:nvSpPr>
              <p:spPr>
                <a:xfrm>
                  <a:off x="3489960" y="8608157"/>
                  <a:ext cx="640080" cy="640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DA037377-052D-4918-87F3-7F3F178D9491}"/>
                    </a:ext>
                  </a:extLst>
                </p:cNvPr>
                <p:cNvCxnSpPr/>
                <p:nvPr/>
              </p:nvCxnSpPr>
              <p:spPr>
                <a:xfrm>
                  <a:off x="3352800" y="1752600"/>
                  <a:ext cx="9144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9ED6A2C2-35B8-4996-B017-E2CF2D1469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9883" y="2090614"/>
                  <a:ext cx="269629" cy="13823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34DA0E6-B83C-49C7-8341-CC02C508C2D3}"/>
                    </a:ext>
                  </a:extLst>
                </p:cNvPr>
                <p:cNvSpPr txBox="1"/>
                <p:nvPr/>
              </p:nvSpPr>
              <p:spPr>
                <a:xfrm>
                  <a:off x="3537183" y="2090614"/>
                  <a:ext cx="545634" cy="137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10:00 PM</a:t>
                  </a:r>
                </a:p>
              </p:txBody>
            </p:sp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6CBFF38-DD94-40AD-B8BB-6D4C7B7794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6079" y="2090614"/>
                  <a:ext cx="211618" cy="137160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EB9B8BF4-67CB-4B9B-9FC6-6B79D75A0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450" y="2094300"/>
                  <a:ext cx="182254" cy="137160"/>
                </a:xfrm>
                <a:prstGeom prst="rect">
                  <a:avLst/>
                </a:prstGeom>
              </p:spPr>
            </p:pic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20274AE-67D6-4480-87A5-90C47C48FED1}"/>
                  </a:ext>
                </a:extLst>
              </p:cNvPr>
              <p:cNvSpPr txBox="1"/>
              <p:nvPr/>
            </p:nvSpPr>
            <p:spPr>
              <a:xfrm>
                <a:off x="2956314" y="2325147"/>
                <a:ext cx="1707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Types</a:t>
                </a:r>
              </a:p>
            </p:txBody>
          </p:sp>
        </p:grp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50939B-489B-4656-94FF-4B91D289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5269" y="10148313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00B050">
                  <a:alpha val="99000"/>
                </a:srgbClr>
              </a:outerShdw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48A64E-47D2-4FB3-A63F-92E903DB1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787" y="10148313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00B050">
                  <a:alpha val="99000"/>
                </a:srgb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2C7F62-4105-4F92-943E-3E1FC2192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4040" y="11804199"/>
              <a:ext cx="1554480" cy="1554480"/>
            </a:xfrm>
            <a:prstGeom prst="rect">
              <a:avLst/>
            </a:prstGeom>
            <a:effectLst>
              <a:outerShdw blurRad="50800" dist="50800" dir="2700000" algn="ctr" rotWithShape="0">
                <a:srgbClr val="C00000">
                  <a:alpha val="99000"/>
                </a:srgbClr>
              </a:outerShdw>
            </a:effectLst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8F21E9D-4E34-4802-991F-CFDAE4B8E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200234" y="9766334"/>
              <a:ext cx="184982" cy="18288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F12FDC2-5A93-430E-AB51-E84F4A97C816}"/>
                </a:ext>
              </a:extLst>
            </p:cNvPr>
            <p:cNvSpPr txBox="1"/>
            <p:nvPr/>
          </p:nvSpPr>
          <p:spPr>
            <a:xfrm>
              <a:off x="12096956" y="15363241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Continue &gt;&gt;</a:t>
              </a: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1935D0B-CE4D-40A1-985A-941F1DCF3443}"/>
              </a:ext>
            </a:extLst>
          </p:cNvPr>
          <p:cNvCxnSpPr>
            <a:stCxn id="81" idx="3"/>
            <a:endCxn id="115" idx="1"/>
          </p:cNvCxnSpPr>
          <p:nvPr/>
        </p:nvCxnSpPr>
        <p:spPr>
          <a:xfrm flipV="1">
            <a:off x="9954321" y="4438865"/>
            <a:ext cx="1585932" cy="2742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AA61CE3F-A6B6-45A9-B1E7-FB35BA9141E7}"/>
              </a:ext>
            </a:extLst>
          </p:cNvPr>
          <p:cNvCxnSpPr>
            <a:cxnSpLocks/>
            <a:stCxn id="124" idx="3"/>
            <a:endCxn id="130" idx="1"/>
          </p:cNvCxnSpPr>
          <p:nvPr/>
        </p:nvCxnSpPr>
        <p:spPr>
          <a:xfrm flipV="1">
            <a:off x="15335013" y="4438865"/>
            <a:ext cx="1783080" cy="2753153"/>
          </a:xfrm>
          <a:prstGeom prst="bentConnector3">
            <a:avLst>
              <a:gd name="adj1" fmla="val 564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D2FB6C-C8C8-4AC9-AFFD-26B2A594E8D9}"/>
              </a:ext>
            </a:extLst>
          </p:cNvPr>
          <p:cNvGrpSpPr/>
          <p:nvPr/>
        </p:nvGrpSpPr>
        <p:grpSpPr>
          <a:xfrm>
            <a:off x="17118093" y="461225"/>
            <a:ext cx="4023360" cy="7955280"/>
            <a:chOff x="17118093" y="461225"/>
            <a:chExt cx="4023360" cy="795528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8442B76-FEAF-40EC-9F31-4BED4AED3B84}"/>
                </a:ext>
              </a:extLst>
            </p:cNvPr>
            <p:cNvGrpSpPr/>
            <p:nvPr/>
          </p:nvGrpSpPr>
          <p:grpSpPr>
            <a:xfrm>
              <a:off x="17118093" y="461225"/>
              <a:ext cx="4023360" cy="7955280"/>
              <a:chOff x="1798320" y="1460500"/>
              <a:chExt cx="4023360" cy="7955280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B874846-0257-4105-AE36-C924EFDAB1B7}"/>
                  </a:ext>
                </a:extLst>
              </p:cNvPr>
              <p:cNvGrpSpPr/>
              <p:nvPr/>
            </p:nvGrpSpPr>
            <p:grpSpPr>
              <a:xfrm>
                <a:off x="1798320" y="1460500"/>
                <a:ext cx="4023360" cy="7955280"/>
                <a:chOff x="1798320" y="1460500"/>
                <a:chExt cx="4023360" cy="7955280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4609507-5337-4508-9C75-F51ECA8C325D}"/>
                    </a:ext>
                  </a:extLst>
                </p:cNvPr>
                <p:cNvSpPr/>
                <p:nvPr/>
              </p:nvSpPr>
              <p:spPr>
                <a:xfrm>
                  <a:off x="1981200" y="2039814"/>
                  <a:ext cx="3657600" cy="6400800"/>
                </a:xfrm>
                <a:prstGeom prst="rect">
                  <a:avLst/>
                </a:prstGeom>
                <a:solidFill>
                  <a:srgbClr val="EFEFF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A9634EFF-F512-4589-89B9-3E94B39150BF}"/>
                    </a:ext>
                  </a:extLst>
                </p:cNvPr>
                <p:cNvSpPr/>
                <p:nvPr/>
              </p:nvSpPr>
              <p:spPr>
                <a:xfrm>
                  <a:off x="1988344" y="2046958"/>
                  <a:ext cx="3648456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67138F95-7FEF-442B-B110-86FFBBA11D1D}"/>
                    </a:ext>
                  </a:extLst>
                </p:cNvPr>
                <p:cNvSpPr/>
                <p:nvPr/>
              </p:nvSpPr>
              <p:spPr>
                <a:xfrm>
                  <a:off x="1798320" y="1460500"/>
                  <a:ext cx="4023360" cy="795528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B1F8E24-7A40-479A-89EE-022C4D4CDA48}"/>
                    </a:ext>
                  </a:extLst>
                </p:cNvPr>
                <p:cNvSpPr/>
                <p:nvPr/>
              </p:nvSpPr>
              <p:spPr>
                <a:xfrm>
                  <a:off x="3489960" y="8608157"/>
                  <a:ext cx="640080" cy="640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5EE3E84-04E2-4FA2-A7ED-D186E2689B7D}"/>
                    </a:ext>
                  </a:extLst>
                </p:cNvPr>
                <p:cNvCxnSpPr/>
                <p:nvPr/>
              </p:nvCxnSpPr>
              <p:spPr>
                <a:xfrm>
                  <a:off x="3352800" y="1752600"/>
                  <a:ext cx="9144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BA8A08C5-553F-4BDE-AD8B-272B11E7F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9883" y="2090614"/>
                  <a:ext cx="269629" cy="138236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85CF7C62-877C-485F-A71C-0FA8048DBEA9}"/>
                    </a:ext>
                  </a:extLst>
                </p:cNvPr>
                <p:cNvSpPr txBox="1"/>
                <p:nvPr/>
              </p:nvSpPr>
              <p:spPr>
                <a:xfrm>
                  <a:off x="3537183" y="2090614"/>
                  <a:ext cx="545634" cy="137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10:00 PM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E081192C-BB11-431B-8BB7-E17D52F832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6079" y="2090614"/>
                  <a:ext cx="211618" cy="137160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975789A2-7513-4170-BF2E-44B6C4175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450" y="2094300"/>
                  <a:ext cx="182254" cy="137160"/>
                </a:xfrm>
                <a:prstGeom prst="rect">
                  <a:avLst/>
                </a:prstGeom>
              </p:spPr>
            </p:pic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4F6F9048-7571-4E78-8488-815B54F02E55}"/>
                  </a:ext>
                </a:extLst>
              </p:cNvPr>
              <p:cNvSpPr txBox="1"/>
              <p:nvPr/>
            </p:nvSpPr>
            <p:spPr>
              <a:xfrm>
                <a:off x="2956314" y="2325147"/>
                <a:ext cx="17073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Dates</a:t>
                </a:r>
              </a:p>
            </p:txBody>
          </p:sp>
        </p:grp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7667D948-B9A7-4DBF-A88F-5C753D4F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117" y="1731419"/>
              <a:ext cx="3648456" cy="2738243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25916DA-22B3-4A5B-AEDD-CF331E07146D}"/>
                </a:ext>
              </a:extLst>
            </p:cNvPr>
            <p:cNvSpPr txBox="1"/>
            <p:nvPr/>
          </p:nvSpPr>
          <p:spPr>
            <a:xfrm>
              <a:off x="17298401" y="4102689"/>
              <a:ext cx="36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•••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6ECDE71-5E44-4617-8F7B-252AE6E05924}"/>
                </a:ext>
              </a:extLst>
            </p:cNvPr>
            <p:cNvSpPr txBox="1"/>
            <p:nvPr/>
          </p:nvSpPr>
          <p:spPr>
            <a:xfrm>
              <a:off x="17308117" y="4478427"/>
              <a:ext cx="36576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UConn Dairy Bar</a:t>
              </a:r>
            </a:p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Ice Cream Shop</a:t>
              </a:r>
            </a:p>
            <a:p>
              <a:r>
                <a:rPr lang="en-US" sz="1400" b="1" dirty="0"/>
                <a:t>Storrs, CT</a:t>
              </a:r>
            </a:p>
            <a:p>
              <a:r>
                <a:rPr lang="en-US" b="1" dirty="0">
                  <a:solidFill>
                    <a:schemeClr val="accent4"/>
                  </a:solidFill>
                </a:rPr>
                <a:t>4.8 ★</a:t>
              </a:r>
            </a:p>
            <a:p>
              <a:r>
                <a:rPr lang="en-US" sz="1400" b="1" dirty="0">
                  <a:solidFill>
                    <a:srgbClr val="00B0F0"/>
                  </a:solidFill>
                </a:rPr>
                <a:t>278 Reviews</a:t>
              </a:r>
            </a:p>
            <a:p>
              <a:endParaRPr lang="en-US" sz="1400" b="1" dirty="0">
                <a:solidFill>
                  <a:srgbClr val="00B0F0"/>
                </a:solidFill>
              </a:endParaRPr>
            </a:p>
            <a:p>
              <a:r>
                <a:rPr lang="en-US" sz="1400" dirty="0"/>
                <a:t>An observation window looks onto the ice cream-making area at this longtime UConn-run scoop shop.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3D049DF2-9BAD-45AC-A739-90B3D2908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442316" y="1424272"/>
              <a:ext cx="184982" cy="182880"/>
            </a:xfrm>
            <a:prstGeom prst="rect">
              <a:avLst/>
            </a:prstGeom>
          </p:spPr>
        </p:pic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3F1352D8-E12F-4A0A-B692-AFC9B9D06FBA}"/>
              </a:ext>
            </a:extLst>
          </p:cNvPr>
          <p:cNvSpPr txBox="1"/>
          <p:nvPr/>
        </p:nvSpPr>
        <p:spPr>
          <a:xfrm>
            <a:off x="20288249" y="1352624"/>
            <a:ext cx="6502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Save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D3ED1A-B7E7-4CEC-928A-32F5F1392D80}"/>
              </a:ext>
            </a:extLst>
          </p:cNvPr>
          <p:cNvGrpSpPr/>
          <p:nvPr/>
        </p:nvGrpSpPr>
        <p:grpSpPr>
          <a:xfrm>
            <a:off x="23046835" y="461225"/>
            <a:ext cx="4023360" cy="7955280"/>
            <a:chOff x="23046835" y="461225"/>
            <a:chExt cx="4023360" cy="795528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9A8B75C-B380-43B5-88AE-6F20DBCEB6F2}"/>
                </a:ext>
              </a:extLst>
            </p:cNvPr>
            <p:cNvGrpSpPr/>
            <p:nvPr/>
          </p:nvGrpSpPr>
          <p:grpSpPr>
            <a:xfrm>
              <a:off x="23046835" y="461225"/>
              <a:ext cx="4023360" cy="7955280"/>
              <a:chOff x="1798320" y="1460500"/>
              <a:chExt cx="4023360" cy="7955280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C0F5C27-2B40-4843-AFD2-024F612F9307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3BB3C672-BEE8-4E54-B8BB-E0C21B05E1F6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18EB8AA9-FC48-4BAB-AE3C-DE5ED37AA0C1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A97D7CA-15E6-4019-857E-6B58D8E3678C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A06159E-BD16-4EA5-9A41-D09E0C2CC1F4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E28A02A1-3282-43CF-951F-50F76EB57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FD7673B-05B6-4F65-AB9E-22BBEB4CC374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9E9FD4EE-E5C6-4045-963E-9A1EE5DEC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123FF46A-3339-4CA1-93D7-4B5ACAA81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4399B-542A-4B28-A7A6-1A02B0E526A6}"/>
                </a:ext>
              </a:extLst>
            </p:cNvPr>
            <p:cNvSpPr txBox="1"/>
            <p:nvPr/>
          </p:nvSpPr>
          <p:spPr>
            <a:xfrm>
              <a:off x="23914516" y="2585053"/>
              <a:ext cx="22879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All Set!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dirty="0"/>
                <a:t>Tori has been notified that you're waiting on her response.</a:t>
              </a:r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101C7D8-C79A-4FC0-8666-38F96035F27C}"/>
                </a:ext>
              </a:extLst>
            </p:cNvPr>
            <p:cNvSpPr txBox="1"/>
            <p:nvPr/>
          </p:nvSpPr>
          <p:spPr>
            <a:xfrm>
              <a:off x="23275435" y="6959023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Finish</a:t>
              </a:r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04F8080-A4EC-449E-8AE2-837231C512DF}"/>
              </a:ext>
            </a:extLst>
          </p:cNvPr>
          <p:cNvCxnSpPr>
            <a:cxnSpLocks/>
            <a:stCxn id="142" idx="3"/>
            <a:endCxn id="148" idx="1"/>
          </p:cNvCxnSpPr>
          <p:nvPr/>
        </p:nvCxnSpPr>
        <p:spPr>
          <a:xfrm>
            <a:off x="20938522" y="1506513"/>
            <a:ext cx="2108313" cy="29323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86687B-BDA7-4850-97FC-07F1D1C6F382}"/>
              </a:ext>
            </a:extLst>
          </p:cNvPr>
          <p:cNvGrpSpPr/>
          <p:nvPr/>
        </p:nvGrpSpPr>
        <p:grpSpPr>
          <a:xfrm>
            <a:off x="1055477" y="461225"/>
            <a:ext cx="4023360" cy="7955280"/>
            <a:chOff x="1055477" y="461225"/>
            <a:chExt cx="4023360" cy="7955280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D9A6835C-C715-420F-9E37-E7E0FB7EAEB8}"/>
                </a:ext>
              </a:extLst>
            </p:cNvPr>
            <p:cNvGrpSpPr/>
            <p:nvPr/>
          </p:nvGrpSpPr>
          <p:grpSpPr>
            <a:xfrm>
              <a:off x="1055477" y="461225"/>
              <a:ext cx="4023360" cy="7955280"/>
              <a:chOff x="677202" y="461225"/>
              <a:chExt cx="4023360" cy="7955280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D37A5C40-AA21-4970-BFFE-C0D41680BA2A}"/>
                  </a:ext>
                </a:extLst>
              </p:cNvPr>
              <p:cNvGrpSpPr/>
              <p:nvPr/>
            </p:nvGrpSpPr>
            <p:grpSpPr>
              <a:xfrm>
                <a:off x="677202" y="461225"/>
                <a:ext cx="4023360" cy="7955280"/>
                <a:chOff x="1798320" y="1460500"/>
                <a:chExt cx="4023360" cy="7955280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1062FDE5-60AE-4DB0-9298-1F1E4219C97B}"/>
                    </a:ext>
                  </a:extLst>
                </p:cNvPr>
                <p:cNvSpPr/>
                <p:nvPr/>
              </p:nvSpPr>
              <p:spPr>
                <a:xfrm>
                  <a:off x="1981200" y="2039814"/>
                  <a:ext cx="3657600" cy="6400800"/>
                </a:xfrm>
                <a:prstGeom prst="rect">
                  <a:avLst/>
                </a:prstGeom>
                <a:solidFill>
                  <a:srgbClr val="EFEFF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EE85BBC-143A-4B41-ADD6-2FE779DF3F0C}"/>
                    </a:ext>
                  </a:extLst>
                </p:cNvPr>
                <p:cNvSpPr/>
                <p:nvPr/>
              </p:nvSpPr>
              <p:spPr>
                <a:xfrm>
                  <a:off x="1988343" y="2046957"/>
                  <a:ext cx="3648456" cy="685800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7B3BC38B-67BA-4416-8908-98713C3DDDDA}"/>
                    </a:ext>
                  </a:extLst>
                </p:cNvPr>
                <p:cNvSpPr/>
                <p:nvPr/>
              </p:nvSpPr>
              <p:spPr>
                <a:xfrm>
                  <a:off x="1798320" y="1460500"/>
                  <a:ext cx="4023360" cy="7955280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B4376F85-71AF-4074-B4CA-1561F38A78C1}"/>
                    </a:ext>
                  </a:extLst>
                </p:cNvPr>
                <p:cNvSpPr/>
                <p:nvPr/>
              </p:nvSpPr>
              <p:spPr>
                <a:xfrm>
                  <a:off x="3489960" y="8608157"/>
                  <a:ext cx="640080" cy="64008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DD28C73C-2098-485D-B2EC-59DF9EFDC676}"/>
                    </a:ext>
                  </a:extLst>
                </p:cNvPr>
                <p:cNvCxnSpPr/>
                <p:nvPr/>
              </p:nvCxnSpPr>
              <p:spPr>
                <a:xfrm>
                  <a:off x="3352800" y="1752600"/>
                  <a:ext cx="9144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07925BB4-1289-4B72-9131-EFC2E5DD93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9883" y="2090614"/>
                  <a:ext cx="269629" cy="138236"/>
                </a:xfrm>
                <a:prstGeom prst="rect">
                  <a:avLst/>
                </a:prstGeom>
              </p:spPr>
            </p:pic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F325EA2C-4DB1-4BDD-AF0D-DDF40912E03A}"/>
                    </a:ext>
                  </a:extLst>
                </p:cNvPr>
                <p:cNvSpPr txBox="1"/>
                <p:nvPr/>
              </p:nvSpPr>
              <p:spPr>
                <a:xfrm>
                  <a:off x="3537183" y="2090614"/>
                  <a:ext cx="545634" cy="1371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10:00 PM</a:t>
                  </a:r>
                </a:p>
              </p:txBody>
            </p:sp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CF7204CF-F89B-4F98-A7E1-912C83137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46079" y="2090614"/>
                  <a:ext cx="211618" cy="137160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06308F70-BA5A-4ADA-9B90-EEFFFE7F51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49450" y="2094300"/>
                  <a:ext cx="182254" cy="137160"/>
                </a:xfrm>
                <a:prstGeom prst="rect">
                  <a:avLst/>
                </a:prstGeom>
              </p:spPr>
            </p:pic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74A484B2-E78C-4A5C-803E-A565EBCAC25A}"/>
                  </a:ext>
                </a:extLst>
              </p:cNvPr>
              <p:cNvSpPr txBox="1"/>
              <p:nvPr/>
            </p:nvSpPr>
            <p:spPr>
              <a:xfrm>
                <a:off x="1436732" y="1336257"/>
                <a:ext cx="3018921" cy="340519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Find your date…</a:t>
                </a:r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810FE9A8-0CE1-411F-BFC7-3A11208F0190}"/>
                  </a:ext>
                </a:extLst>
              </p:cNvPr>
              <p:cNvGrpSpPr/>
              <p:nvPr/>
            </p:nvGrpSpPr>
            <p:grpSpPr>
              <a:xfrm>
                <a:off x="956699" y="1802980"/>
                <a:ext cx="3560982" cy="1738537"/>
                <a:chOff x="956699" y="1802980"/>
                <a:chExt cx="3560982" cy="1738537"/>
              </a:xfrm>
            </p:grpSpPr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FF955108-F4D4-4EAE-9540-784595829F96}"/>
                    </a:ext>
                  </a:extLst>
                </p:cNvPr>
                <p:cNvSpPr txBox="1"/>
                <p:nvPr/>
              </p:nvSpPr>
              <p:spPr>
                <a:xfrm>
                  <a:off x="1067726" y="1802980"/>
                  <a:ext cx="34499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Friends</a:t>
                  </a:r>
                </a:p>
              </p:txBody>
            </p:sp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3C128367-290C-4C26-8A31-6BD8EC5F5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402" r="25273"/>
                <a:stretch/>
              </p:blipFill>
              <p:spPr>
                <a:xfrm rot="5400000">
                  <a:off x="956699" y="2167548"/>
                  <a:ext cx="1373969" cy="1373969"/>
                </a:xfrm>
                <a:prstGeom prst="roundRect">
                  <a:avLst>
                    <a:gd name="adj" fmla="val 2849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693AA3E0-7468-4FFE-99CC-2174DD019690}"/>
                    </a:ext>
                  </a:extLst>
                </p:cNvPr>
                <p:cNvSpPr txBox="1"/>
                <p:nvPr/>
              </p:nvSpPr>
              <p:spPr>
                <a:xfrm>
                  <a:off x="956699" y="3367539"/>
                  <a:ext cx="295915" cy="172355"/>
                </a:xfrm>
                <a:prstGeom prst="rect">
                  <a:avLst/>
                </a:prstGeom>
                <a:solidFill>
                  <a:schemeClr val="tx1">
                    <a:alpha val="50000"/>
                  </a:schemeClr>
                </a:solidFill>
                <a:ln>
                  <a:noFill/>
                </a:ln>
              </p:spPr>
              <p:txBody>
                <a:bodyPr wrap="none" lIns="45720" tIns="9144" rIns="45720" bIns="9144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/>
                      </a:solidFill>
                    </a:rPr>
                    <a:t>Tori</a:t>
                  </a:r>
                </a:p>
              </p:txBody>
            </p: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E53B3A41-64AC-4787-A9B6-2E5581B76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32" t="-261" r="26668" b="261"/>
                <a:stretch/>
              </p:blipFill>
              <p:spPr>
                <a:xfrm>
                  <a:off x="2427285" y="2167548"/>
                  <a:ext cx="1366837" cy="1366837"/>
                </a:xfrm>
                <a:prstGeom prst="roundRect">
                  <a:avLst>
                    <a:gd name="adj" fmla="val 2498"/>
                  </a:avLst>
                </a:prstGeom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F3050DC1-021D-483B-9F1C-9A9B01D9027D}"/>
                  </a:ext>
                </a:extLst>
              </p:cNvPr>
              <p:cNvSpPr txBox="1"/>
              <p:nvPr/>
            </p:nvSpPr>
            <p:spPr>
              <a:xfrm>
                <a:off x="1022007" y="3658851"/>
                <a:ext cx="3493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Popular Near You</a:t>
                </a:r>
              </a:p>
            </p:txBody>
          </p:sp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2265D4A9-4FB5-44C4-ADA8-4A488D32B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1136" y="1409917"/>
                <a:ext cx="217479" cy="182880"/>
              </a:xfrm>
              <a:prstGeom prst="rect">
                <a:avLst/>
              </a:prstGeom>
            </p:spPr>
          </p:pic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5F4979C-D168-433A-A636-921C3CCFB4B6}"/>
                </a:ext>
              </a:extLst>
            </p:cNvPr>
            <p:cNvGrpSpPr/>
            <p:nvPr/>
          </p:nvGrpSpPr>
          <p:grpSpPr>
            <a:xfrm>
              <a:off x="1400282" y="4027154"/>
              <a:ext cx="1645920" cy="1645920"/>
              <a:chOff x="7983979" y="11664315"/>
              <a:chExt cx="1645920" cy="1645920"/>
            </a:xfrm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5701B874-077B-42F7-B34A-DA8562DAC7DF}"/>
                  </a:ext>
                </a:extLst>
              </p:cNvPr>
              <p:cNvSpPr/>
              <p:nvPr/>
            </p:nvSpPr>
            <p:spPr>
              <a:xfrm>
                <a:off x="7983979" y="11664315"/>
                <a:ext cx="1645920" cy="1645920"/>
              </a:xfrm>
              <a:prstGeom prst="roundRect">
                <a:avLst>
                  <a:gd name="adj" fmla="val 13421"/>
                </a:avLst>
              </a:prstGeom>
              <a:solidFill>
                <a:srgbClr val="8418F0"/>
              </a:solidFill>
              <a:ln w="38100"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21228574-9FFC-4ACE-9CC2-BBB094DF7731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9699" y="11711850"/>
                <a:ext cx="1554480" cy="1188720"/>
              </a:xfrm>
              <a:prstGeom prst="roundRect">
                <a:avLst/>
              </a:prstGeom>
            </p:spPr>
          </p:pic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E029D99A-77AE-4EE5-B4AB-BB4CCA829351}"/>
                  </a:ext>
                </a:extLst>
              </p:cNvPr>
              <p:cNvSpPr txBox="1"/>
              <p:nvPr/>
            </p:nvSpPr>
            <p:spPr>
              <a:xfrm>
                <a:off x="8029699" y="12900570"/>
                <a:ext cx="1554480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</a:rPr>
                  <a:t>UConn Dairy Bar</a:t>
                </a:r>
              </a:p>
              <a:p>
                <a:r>
                  <a:rPr lang="en-US" sz="900" b="1" dirty="0">
                    <a:solidFill>
                      <a:schemeClr val="bg1">
                        <a:lumMod val="75000"/>
                      </a:schemeClr>
                    </a:solidFill>
                  </a:rPr>
                  <a:t>Ice Cream Shop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E3DBCB5-8B3F-4A72-AE00-7C882E945C72}"/>
                </a:ext>
              </a:extLst>
            </p:cNvPr>
            <p:cNvGrpSpPr/>
            <p:nvPr/>
          </p:nvGrpSpPr>
          <p:grpSpPr>
            <a:xfrm>
              <a:off x="3088112" y="4026483"/>
              <a:ext cx="1645920" cy="1645920"/>
              <a:chOff x="6239252" y="13233747"/>
              <a:chExt cx="1645920" cy="1645920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0E057C5D-C995-49F0-97A4-DFD4A46D2D2D}"/>
                  </a:ext>
                </a:extLst>
              </p:cNvPr>
              <p:cNvGrpSpPr/>
              <p:nvPr/>
            </p:nvGrpSpPr>
            <p:grpSpPr>
              <a:xfrm>
                <a:off x="6239252" y="13233747"/>
                <a:ext cx="1645920" cy="1645920"/>
                <a:chOff x="7888729" y="11664315"/>
                <a:chExt cx="1645920" cy="164592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D6F92C52-6C4E-4A77-AF0D-4DC2B97F02A9}"/>
                    </a:ext>
                  </a:extLst>
                </p:cNvPr>
                <p:cNvSpPr/>
                <p:nvPr/>
              </p:nvSpPr>
              <p:spPr>
                <a:xfrm>
                  <a:off x="7888729" y="11664315"/>
                  <a:ext cx="1645920" cy="1645920"/>
                </a:xfrm>
                <a:prstGeom prst="roundRect">
                  <a:avLst>
                    <a:gd name="adj" fmla="val 13421"/>
                  </a:avLst>
                </a:prstGeom>
                <a:solidFill>
                  <a:srgbClr val="8418F0"/>
                </a:solidFill>
                <a:ln w="38100"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74334FB-2131-4C3C-A46D-99F81FE97FC3}"/>
                    </a:ext>
                  </a:extLst>
                </p:cNvPr>
                <p:cNvSpPr txBox="1"/>
                <p:nvPr/>
              </p:nvSpPr>
              <p:spPr>
                <a:xfrm>
                  <a:off x="7934449" y="12900570"/>
                  <a:ext cx="1554480" cy="3847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Starbucks</a:t>
                  </a:r>
                </a:p>
                <a:p>
                  <a:r>
                    <a:rPr lang="en-US" sz="900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Coffee Shop</a:t>
                  </a:r>
                </a:p>
              </p:txBody>
            </p:sp>
          </p:grpSp>
          <p:pic>
            <p:nvPicPr>
              <p:cNvPr id="249" name="Picture 4" descr="Image result for starbucks">
                <a:extLst>
                  <a:ext uri="{FF2B5EF4-FFF2-40B4-BE49-F238E27FC236}">
                    <a16:creationId xmlns:a16="http://schemas.microsoft.com/office/drawing/2014/main" id="{4B01CBBB-74FA-4998-AB60-DD23BB93B9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2979"/>
              <a:stretch/>
            </p:blipFill>
            <p:spPr bwMode="auto">
              <a:xfrm>
                <a:off x="6283067" y="13281282"/>
                <a:ext cx="1554480" cy="1188720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46A868-4721-412E-AB84-3AACB77A2C21}"/>
                </a:ext>
              </a:extLst>
            </p:cNvPr>
            <p:cNvGrpSpPr/>
            <p:nvPr/>
          </p:nvGrpSpPr>
          <p:grpSpPr>
            <a:xfrm>
              <a:off x="3088112" y="5759331"/>
              <a:ext cx="1645920" cy="1645920"/>
              <a:chOff x="3088112" y="5759331"/>
              <a:chExt cx="1645920" cy="1645920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C175768F-F98B-46BF-ACAB-AE998AD0FC19}"/>
                  </a:ext>
                </a:extLst>
              </p:cNvPr>
              <p:cNvGrpSpPr/>
              <p:nvPr/>
            </p:nvGrpSpPr>
            <p:grpSpPr>
              <a:xfrm>
                <a:off x="3088112" y="5759331"/>
                <a:ext cx="1645920" cy="1645920"/>
                <a:chOff x="7888729" y="11664315"/>
                <a:chExt cx="1645920" cy="1645920"/>
              </a:xfrm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5458D168-BE4F-49A3-B868-85D85C358028}"/>
                    </a:ext>
                  </a:extLst>
                </p:cNvPr>
                <p:cNvSpPr/>
                <p:nvPr/>
              </p:nvSpPr>
              <p:spPr>
                <a:xfrm>
                  <a:off x="7888729" y="11664315"/>
                  <a:ext cx="1645920" cy="1645920"/>
                </a:xfrm>
                <a:prstGeom prst="roundRect">
                  <a:avLst>
                    <a:gd name="adj" fmla="val 13421"/>
                  </a:avLst>
                </a:prstGeom>
                <a:solidFill>
                  <a:srgbClr val="8418F0"/>
                </a:solidFill>
                <a:ln w="38100"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EB70DFDF-D72E-40B0-B148-57EB41035235}"/>
                    </a:ext>
                  </a:extLst>
                </p:cNvPr>
                <p:cNvSpPr txBox="1"/>
                <p:nvPr/>
              </p:nvSpPr>
              <p:spPr>
                <a:xfrm>
                  <a:off x="7934449" y="12900570"/>
                  <a:ext cx="1554480" cy="3847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Geno's Grille</a:t>
                  </a:r>
                </a:p>
                <a:p>
                  <a:r>
                    <a:rPr lang="en-US" sz="900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Restaurant</a:t>
                  </a:r>
                </a:p>
              </p:txBody>
            </p:sp>
          </p:grpSp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75BE8376-90A8-4C1B-A925-F63E03023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44" r="2933"/>
              <a:stretch/>
            </p:blipFill>
            <p:spPr>
              <a:xfrm>
                <a:off x="3131927" y="5813469"/>
                <a:ext cx="1554480" cy="1188720"/>
              </a:xfrm>
              <a:prstGeom prst="round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656168-6E4C-45A2-BE58-65011BA6281C}"/>
                </a:ext>
              </a:extLst>
            </p:cNvPr>
            <p:cNvGrpSpPr/>
            <p:nvPr/>
          </p:nvGrpSpPr>
          <p:grpSpPr>
            <a:xfrm>
              <a:off x="1400282" y="5764744"/>
              <a:ext cx="1645920" cy="1645920"/>
              <a:chOff x="1400282" y="5764744"/>
              <a:chExt cx="1645920" cy="1645920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5270F1F8-C8B8-40BC-BBEA-5B6B07B298C7}"/>
                  </a:ext>
                </a:extLst>
              </p:cNvPr>
              <p:cNvGrpSpPr/>
              <p:nvPr/>
            </p:nvGrpSpPr>
            <p:grpSpPr>
              <a:xfrm>
                <a:off x="1400282" y="5764744"/>
                <a:ext cx="1645920" cy="1645920"/>
                <a:chOff x="7983979" y="11664315"/>
                <a:chExt cx="1645920" cy="1645920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969D6BD7-851C-4659-AA52-E1577C2747CD}"/>
                    </a:ext>
                  </a:extLst>
                </p:cNvPr>
                <p:cNvSpPr/>
                <p:nvPr/>
              </p:nvSpPr>
              <p:spPr>
                <a:xfrm>
                  <a:off x="7983979" y="11664315"/>
                  <a:ext cx="1645920" cy="1645920"/>
                </a:xfrm>
                <a:prstGeom prst="roundRect">
                  <a:avLst>
                    <a:gd name="adj" fmla="val 13421"/>
                  </a:avLst>
                </a:prstGeom>
                <a:solidFill>
                  <a:srgbClr val="8418F0"/>
                </a:solidFill>
                <a:ln w="38100"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69A29039-B749-4E29-A179-95374715C07B}"/>
                    </a:ext>
                  </a:extLst>
                </p:cNvPr>
                <p:cNvSpPr txBox="1"/>
                <p:nvPr/>
              </p:nvSpPr>
              <p:spPr>
                <a:xfrm>
                  <a:off x="8029699" y="12900570"/>
                  <a:ext cx="1554480" cy="3847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Mansfield Movieplex</a:t>
                  </a:r>
                </a:p>
                <a:p>
                  <a:r>
                    <a:rPr lang="en-US" sz="900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Movie Theater</a:t>
                  </a:r>
                </a:p>
              </p:txBody>
            </p:sp>
          </p:grpSp>
          <p:pic>
            <p:nvPicPr>
              <p:cNvPr id="251" name="Picture 250">
                <a:extLst>
                  <a:ext uri="{FF2B5EF4-FFF2-40B4-BE49-F238E27FC236}">
                    <a16:creationId xmlns:a16="http://schemas.microsoft.com/office/drawing/2014/main" id="{C2883CA8-885E-47DE-B310-5062F3639C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17" t="-185" r="6402" b="185"/>
              <a:stretch/>
            </p:blipFill>
            <p:spPr>
              <a:xfrm>
                <a:off x="1441673" y="5813469"/>
                <a:ext cx="1554480" cy="1188720"/>
              </a:xfrm>
              <a:prstGeom prst="roundRect">
                <a:avLst/>
              </a:prstGeom>
            </p:spPr>
          </p:pic>
        </p:grp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8F53382-21EC-48F1-B898-8D6E1215B5E0}"/>
                </a:ext>
              </a:extLst>
            </p:cNvPr>
            <p:cNvSpPr txBox="1"/>
            <p:nvPr/>
          </p:nvSpPr>
          <p:spPr>
            <a:xfrm>
              <a:off x="2804358" y="3362812"/>
              <a:ext cx="291105" cy="17235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lIns="45720" tIns="9144" rIns="45720" bIns="9144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Gail</a:t>
              </a: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C0DE7F0-FCD6-4035-A9C3-22230C06F53F}"/>
              </a:ext>
            </a:extLst>
          </p:cNvPr>
          <p:cNvCxnSpPr>
            <a:cxnSpLocks/>
            <a:stCxn id="211" idx="1"/>
            <a:endCxn id="71" idx="1"/>
          </p:cNvCxnSpPr>
          <p:nvPr/>
        </p:nvCxnSpPr>
        <p:spPr>
          <a:xfrm rot="16200000" flipH="1">
            <a:off x="2948966" y="1240539"/>
            <a:ext cx="2271317" cy="4125335"/>
          </a:xfrm>
          <a:prstGeom prst="bentConnector4">
            <a:avLst>
              <a:gd name="adj1" fmla="val -15177"/>
              <a:gd name="adj2" fmla="val 82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7F772B-ACA9-411A-9CE2-E91166579B0C}"/>
              </a:ext>
            </a:extLst>
          </p:cNvPr>
          <p:cNvGrpSpPr/>
          <p:nvPr/>
        </p:nvGrpSpPr>
        <p:grpSpPr>
          <a:xfrm>
            <a:off x="28690602" y="455999"/>
            <a:ext cx="4023360" cy="7955280"/>
            <a:chOff x="28690602" y="455999"/>
            <a:chExt cx="4023360" cy="795528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4A39ED42-DB39-49D8-A8DC-ABE8381A272A}"/>
                </a:ext>
              </a:extLst>
            </p:cNvPr>
            <p:cNvGrpSpPr/>
            <p:nvPr/>
          </p:nvGrpSpPr>
          <p:grpSpPr>
            <a:xfrm>
              <a:off x="28690602" y="455999"/>
              <a:ext cx="4023360" cy="7955280"/>
              <a:chOff x="28761835" y="461225"/>
              <a:chExt cx="4023360" cy="7955280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3650A87B-65C7-4C2F-8A20-F40823B9DCFD}"/>
                  </a:ext>
                </a:extLst>
              </p:cNvPr>
              <p:cNvGrpSpPr/>
              <p:nvPr/>
            </p:nvGrpSpPr>
            <p:grpSpPr>
              <a:xfrm>
                <a:off x="28761835" y="461225"/>
                <a:ext cx="4023360" cy="7955280"/>
                <a:chOff x="1798320" y="1460500"/>
                <a:chExt cx="4023360" cy="7955280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D1566585-1575-4184-8E07-E9BCD71D4766}"/>
                    </a:ext>
                  </a:extLst>
                </p:cNvPr>
                <p:cNvGrpSpPr/>
                <p:nvPr/>
              </p:nvGrpSpPr>
              <p:grpSpPr>
                <a:xfrm>
                  <a:off x="1798320" y="1460500"/>
                  <a:ext cx="4023360" cy="7955280"/>
                  <a:chOff x="1798320" y="1460500"/>
                  <a:chExt cx="4023360" cy="7955280"/>
                </a:xfrm>
              </p:grpSpPr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A200AA14-E78F-44C3-B3E9-B05F72F5E479}"/>
                      </a:ext>
                    </a:extLst>
                  </p:cNvPr>
                  <p:cNvSpPr/>
                  <p:nvPr/>
                </p:nvSpPr>
                <p:spPr>
                  <a:xfrm>
                    <a:off x="1981200" y="2039814"/>
                    <a:ext cx="3657600" cy="6400800"/>
                  </a:xfrm>
                  <a:prstGeom prst="rect">
                    <a:avLst/>
                  </a:prstGeom>
                  <a:solidFill>
                    <a:srgbClr val="EFEFF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7" name="Rectangle 286">
                    <a:extLst>
                      <a:ext uri="{FF2B5EF4-FFF2-40B4-BE49-F238E27FC236}">
                        <a16:creationId xmlns:a16="http://schemas.microsoft.com/office/drawing/2014/main" id="{D1E6357F-20FA-4568-9848-FED58EACEB71}"/>
                      </a:ext>
                    </a:extLst>
                  </p:cNvPr>
                  <p:cNvSpPr/>
                  <p:nvPr/>
                </p:nvSpPr>
                <p:spPr>
                  <a:xfrm>
                    <a:off x="1988344" y="2046958"/>
                    <a:ext cx="3648456" cy="6858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8" name="Rectangle: Rounded Corners 287">
                    <a:extLst>
                      <a:ext uri="{FF2B5EF4-FFF2-40B4-BE49-F238E27FC236}">
                        <a16:creationId xmlns:a16="http://schemas.microsoft.com/office/drawing/2014/main" id="{641C3310-1CC8-4C3F-AC7B-ED409E6B331B}"/>
                      </a:ext>
                    </a:extLst>
                  </p:cNvPr>
                  <p:cNvSpPr/>
                  <p:nvPr/>
                </p:nvSpPr>
                <p:spPr>
                  <a:xfrm>
                    <a:off x="1798320" y="1460500"/>
                    <a:ext cx="4023360" cy="795528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948D057-E153-4CCE-9189-A9F935384F47}"/>
                      </a:ext>
                    </a:extLst>
                  </p:cNvPr>
                  <p:cNvSpPr/>
                  <p:nvPr/>
                </p:nvSpPr>
                <p:spPr>
                  <a:xfrm>
                    <a:off x="3489960" y="8608157"/>
                    <a:ext cx="640080" cy="64008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A0795FB9-5CB9-424C-85D5-CD031C3283CD}"/>
                      </a:ext>
                    </a:extLst>
                  </p:cNvPr>
                  <p:cNvCxnSpPr/>
                  <p:nvPr/>
                </p:nvCxnSpPr>
                <p:spPr>
                  <a:xfrm>
                    <a:off x="3352800" y="1752600"/>
                    <a:ext cx="9144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91" name="Picture 290">
                    <a:extLst>
                      <a:ext uri="{FF2B5EF4-FFF2-40B4-BE49-F238E27FC236}">
                        <a16:creationId xmlns:a16="http://schemas.microsoft.com/office/drawing/2014/main" id="{26C5B392-DCDF-4910-B0E3-5FCEEA1FE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329883" y="2090614"/>
                    <a:ext cx="269629" cy="138236"/>
                  </a:xfrm>
                  <a:prstGeom prst="rect">
                    <a:avLst/>
                  </a:prstGeom>
                </p:spPr>
              </p:pic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4E90DE6C-033A-41BC-A4A4-D08D26F58C04}"/>
                      </a:ext>
                    </a:extLst>
                  </p:cNvPr>
                  <p:cNvSpPr txBox="1"/>
                  <p:nvPr/>
                </p:nvSpPr>
                <p:spPr>
                  <a:xfrm>
                    <a:off x="3537183" y="2090614"/>
                    <a:ext cx="545634" cy="1371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</a:rPr>
                      <a:t>10:00 PM</a:t>
                    </a:r>
                  </a:p>
                </p:txBody>
              </p:sp>
              <p:pic>
                <p:nvPicPr>
                  <p:cNvPr id="293" name="Picture 292">
                    <a:extLst>
                      <a:ext uri="{FF2B5EF4-FFF2-40B4-BE49-F238E27FC236}">
                        <a16:creationId xmlns:a16="http://schemas.microsoft.com/office/drawing/2014/main" id="{74AC9916-04E2-4E2C-B0AB-8BD1E2985E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46079" y="2090614"/>
                    <a:ext cx="211618" cy="137160"/>
                  </a:xfrm>
                  <a:prstGeom prst="rect">
                    <a:avLst/>
                  </a:prstGeom>
                </p:spPr>
              </p:pic>
              <p:pic>
                <p:nvPicPr>
                  <p:cNvPr id="294" name="Picture 293">
                    <a:extLst>
                      <a:ext uri="{FF2B5EF4-FFF2-40B4-BE49-F238E27FC236}">
                        <a16:creationId xmlns:a16="http://schemas.microsoft.com/office/drawing/2014/main" id="{F63DD5F8-2CB1-458E-9738-AA9BAA74F5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49450" y="2094300"/>
                    <a:ext cx="182254" cy="1371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DA9EB136-9682-480F-ADD8-7FA301B4729A}"/>
                    </a:ext>
                  </a:extLst>
                </p:cNvPr>
                <p:cNvSpPr txBox="1"/>
                <p:nvPr/>
              </p:nvSpPr>
              <p:spPr>
                <a:xfrm>
                  <a:off x="2956314" y="2330321"/>
                  <a:ext cx="17073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400" b="1">
                      <a:solidFill>
                        <a:schemeClr val="bg1"/>
                      </a:solidFill>
                    </a:rPr>
                    <a:t>Your Search</a:t>
                  </a:r>
                  <a:endParaRPr lang="en-US" sz="2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B3CCE0B8-23E8-4DC9-986C-C9C51FE7DCC0}"/>
                  </a:ext>
                </a:extLst>
              </p:cNvPr>
              <p:cNvSpPr txBox="1"/>
              <p:nvPr/>
            </p:nvSpPr>
            <p:spPr>
              <a:xfrm>
                <a:off x="28944715" y="1899057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Selected Types</a:t>
                </a:r>
              </a:p>
            </p:txBody>
          </p: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601FBD68-3419-4BAE-9C42-C5D47108A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09594" y="2268389"/>
                <a:ext cx="914400" cy="914400"/>
              </a:xfrm>
              <a:prstGeom prst="rect">
                <a:avLst/>
              </a:prstGeom>
              <a:effectLst/>
            </p:spPr>
          </p:pic>
          <p:pic>
            <p:nvPicPr>
              <p:cNvPr id="272" name="Picture 271">
                <a:extLst>
                  <a:ext uri="{FF2B5EF4-FFF2-40B4-BE49-F238E27FC236}">
                    <a16:creationId xmlns:a16="http://schemas.microsoft.com/office/drawing/2014/main" id="{110548F0-12D8-46CC-900C-69DB1AB7C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6235" y="2268389"/>
                <a:ext cx="914400" cy="914400"/>
              </a:xfrm>
              <a:prstGeom prst="rect">
                <a:avLst/>
              </a:prstGeom>
              <a:effectLst/>
            </p:spPr>
          </p:pic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D193DEF5-F65C-4F9E-AD4E-CC808D25F6C8}"/>
                  </a:ext>
                </a:extLst>
              </p:cNvPr>
              <p:cNvSpPr txBox="1"/>
              <p:nvPr/>
            </p:nvSpPr>
            <p:spPr>
              <a:xfrm>
                <a:off x="28951859" y="3296727"/>
                <a:ext cx="365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Selected Places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0BAB7B-8172-45FF-BE50-EB8B77A2A62D}"/>
                </a:ext>
              </a:extLst>
            </p:cNvPr>
            <p:cNvGrpSpPr/>
            <p:nvPr/>
          </p:nvGrpSpPr>
          <p:grpSpPr>
            <a:xfrm>
              <a:off x="29035407" y="3655048"/>
              <a:ext cx="3333750" cy="3384181"/>
              <a:chOff x="29051708" y="3904382"/>
              <a:chExt cx="3333750" cy="3384181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D0343572-2D60-49A5-A812-0FB115EB3F2B}"/>
                  </a:ext>
                </a:extLst>
              </p:cNvPr>
              <p:cNvGrpSpPr/>
              <p:nvPr/>
            </p:nvGrpSpPr>
            <p:grpSpPr>
              <a:xfrm>
                <a:off x="29051708" y="3905053"/>
                <a:ext cx="1645920" cy="1645920"/>
                <a:chOff x="7983979" y="11664315"/>
                <a:chExt cx="1645920" cy="1645920"/>
              </a:xfrm>
            </p:grpSpPr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57E86E02-00AE-42A4-B6E5-ABA2C86CE061}"/>
                    </a:ext>
                  </a:extLst>
                </p:cNvPr>
                <p:cNvSpPr/>
                <p:nvPr/>
              </p:nvSpPr>
              <p:spPr>
                <a:xfrm>
                  <a:off x="7983979" y="11664315"/>
                  <a:ext cx="1645920" cy="1645920"/>
                </a:xfrm>
                <a:prstGeom prst="roundRect">
                  <a:avLst>
                    <a:gd name="adj" fmla="val 13421"/>
                  </a:avLst>
                </a:prstGeom>
                <a:solidFill>
                  <a:srgbClr val="8418F0"/>
                </a:solidFill>
                <a:ln w="38100"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97" name="Picture 296">
                  <a:extLst>
                    <a:ext uri="{FF2B5EF4-FFF2-40B4-BE49-F238E27FC236}">
                      <a16:creationId xmlns:a16="http://schemas.microsoft.com/office/drawing/2014/main" id="{4016E887-4963-47FE-91FB-3A4DB9E5489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9699" y="11711850"/>
                  <a:ext cx="1554480" cy="1188720"/>
                </a:xfrm>
                <a:prstGeom prst="roundRect">
                  <a:avLst/>
                </a:prstGeom>
              </p:spPr>
            </p:pic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99230DF5-A916-4138-8F4E-8DAF7C456520}"/>
                    </a:ext>
                  </a:extLst>
                </p:cNvPr>
                <p:cNvSpPr txBox="1"/>
                <p:nvPr/>
              </p:nvSpPr>
              <p:spPr>
                <a:xfrm>
                  <a:off x="8029699" y="12900570"/>
                  <a:ext cx="1554480" cy="3847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</a:rPr>
                    <a:t>UConn Dairy Bar</a:t>
                  </a:r>
                </a:p>
                <a:p>
                  <a:r>
                    <a:rPr lang="en-US" sz="900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Ice Cream Shop</a:t>
                  </a:r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650CA844-18B9-4919-A202-45284B7430EB}"/>
                  </a:ext>
                </a:extLst>
              </p:cNvPr>
              <p:cNvGrpSpPr/>
              <p:nvPr/>
            </p:nvGrpSpPr>
            <p:grpSpPr>
              <a:xfrm>
                <a:off x="30739538" y="3904382"/>
                <a:ext cx="1645920" cy="1645920"/>
                <a:chOff x="6239252" y="13233747"/>
                <a:chExt cx="1645920" cy="1645920"/>
              </a:xfrm>
            </p:grpSpPr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A6D931A9-7747-4461-8D0A-028506C9EC1A}"/>
                    </a:ext>
                  </a:extLst>
                </p:cNvPr>
                <p:cNvGrpSpPr/>
                <p:nvPr/>
              </p:nvGrpSpPr>
              <p:grpSpPr>
                <a:xfrm>
                  <a:off x="6239252" y="13233747"/>
                  <a:ext cx="1645920" cy="1645920"/>
                  <a:chOff x="7888729" y="11664315"/>
                  <a:chExt cx="1645920" cy="1645920"/>
                </a:xfrm>
              </p:grpSpPr>
              <p:sp>
                <p:nvSpPr>
                  <p:cNvPr id="302" name="Rectangle: Rounded Corners 301">
                    <a:extLst>
                      <a:ext uri="{FF2B5EF4-FFF2-40B4-BE49-F238E27FC236}">
                        <a16:creationId xmlns:a16="http://schemas.microsoft.com/office/drawing/2014/main" id="{51F8FE26-7D4A-4151-AE8B-CA455073B95F}"/>
                      </a:ext>
                    </a:extLst>
                  </p:cNvPr>
                  <p:cNvSpPr/>
                  <p:nvPr/>
                </p:nvSpPr>
                <p:spPr>
                  <a:xfrm>
                    <a:off x="7888729" y="11664315"/>
                    <a:ext cx="1645920" cy="1645920"/>
                  </a:xfrm>
                  <a:prstGeom prst="roundRect">
                    <a:avLst>
                      <a:gd name="adj" fmla="val 13421"/>
                    </a:avLst>
                  </a:prstGeom>
                  <a:solidFill>
                    <a:srgbClr val="8418F0"/>
                  </a:solidFill>
                  <a:ln w="38100"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7BF6B685-779F-427B-BD16-F4E32B55C214}"/>
                      </a:ext>
                    </a:extLst>
                  </p:cNvPr>
                  <p:cNvSpPr txBox="1"/>
                  <p:nvPr/>
                </p:nvSpPr>
                <p:spPr>
                  <a:xfrm>
                    <a:off x="7934449" y="12900570"/>
                    <a:ext cx="1554480" cy="3847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Starbucks</a:t>
                    </a:r>
                  </a:p>
                  <a:p>
                    <a:r>
                      <a:rPr lang="en-US" sz="900" b="1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Coffee Shop</a:t>
                    </a:r>
                  </a:p>
                </p:txBody>
              </p:sp>
            </p:grpSp>
            <p:pic>
              <p:nvPicPr>
                <p:cNvPr id="301" name="Picture 4" descr="Image result for starbucks">
                  <a:extLst>
                    <a:ext uri="{FF2B5EF4-FFF2-40B4-BE49-F238E27FC236}">
                      <a16:creationId xmlns:a16="http://schemas.microsoft.com/office/drawing/2014/main" id="{B30AC327-4760-4C02-8167-208F02BC71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12979"/>
                <a:stretch/>
              </p:blipFill>
              <p:spPr bwMode="auto">
                <a:xfrm>
                  <a:off x="6283067" y="13281282"/>
                  <a:ext cx="1554480" cy="1188720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42A73E-980A-4D58-8333-12131FD6BD09}"/>
                  </a:ext>
                </a:extLst>
              </p:cNvPr>
              <p:cNvGrpSpPr/>
              <p:nvPr/>
            </p:nvGrpSpPr>
            <p:grpSpPr>
              <a:xfrm>
                <a:off x="30739538" y="5637230"/>
                <a:ext cx="1645920" cy="1645920"/>
                <a:chOff x="3088112" y="5759331"/>
                <a:chExt cx="1645920" cy="1645920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4313C945-B210-4ED4-917C-D1E5134B598B}"/>
                    </a:ext>
                  </a:extLst>
                </p:cNvPr>
                <p:cNvGrpSpPr/>
                <p:nvPr/>
              </p:nvGrpSpPr>
              <p:grpSpPr>
                <a:xfrm>
                  <a:off x="3088112" y="5759331"/>
                  <a:ext cx="1645920" cy="1645920"/>
                  <a:chOff x="7888729" y="11664315"/>
                  <a:chExt cx="1645920" cy="1645920"/>
                </a:xfrm>
              </p:grpSpPr>
              <p:sp>
                <p:nvSpPr>
                  <p:cNvPr id="307" name="Rectangle: Rounded Corners 306">
                    <a:extLst>
                      <a:ext uri="{FF2B5EF4-FFF2-40B4-BE49-F238E27FC236}">
                        <a16:creationId xmlns:a16="http://schemas.microsoft.com/office/drawing/2014/main" id="{9030DAF1-D574-48B5-B6C4-54408C9D3CA6}"/>
                      </a:ext>
                    </a:extLst>
                  </p:cNvPr>
                  <p:cNvSpPr/>
                  <p:nvPr/>
                </p:nvSpPr>
                <p:spPr>
                  <a:xfrm>
                    <a:off x="7888729" y="11664315"/>
                    <a:ext cx="1645920" cy="1645920"/>
                  </a:xfrm>
                  <a:prstGeom prst="roundRect">
                    <a:avLst>
                      <a:gd name="adj" fmla="val 13421"/>
                    </a:avLst>
                  </a:prstGeom>
                  <a:solidFill>
                    <a:srgbClr val="8418F0"/>
                  </a:solidFill>
                  <a:ln w="38100"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8" name="TextBox 307">
                    <a:extLst>
                      <a:ext uri="{FF2B5EF4-FFF2-40B4-BE49-F238E27FC236}">
                        <a16:creationId xmlns:a16="http://schemas.microsoft.com/office/drawing/2014/main" id="{4929014D-43A0-40F3-8D6C-7E222E4289F2}"/>
                      </a:ext>
                    </a:extLst>
                  </p:cNvPr>
                  <p:cNvSpPr txBox="1"/>
                  <p:nvPr/>
                </p:nvSpPr>
                <p:spPr>
                  <a:xfrm>
                    <a:off x="7934449" y="12900570"/>
                    <a:ext cx="1554480" cy="3847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Geno's Grille</a:t>
                    </a:r>
                  </a:p>
                  <a:p>
                    <a:r>
                      <a:rPr lang="en-US" sz="900" b="1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Restaurant</a:t>
                    </a:r>
                  </a:p>
                </p:txBody>
              </p:sp>
            </p:grpSp>
            <p:pic>
              <p:nvPicPr>
                <p:cNvPr id="306" name="Picture 305">
                  <a:extLst>
                    <a:ext uri="{FF2B5EF4-FFF2-40B4-BE49-F238E27FC236}">
                      <a16:creationId xmlns:a16="http://schemas.microsoft.com/office/drawing/2014/main" id="{88712DD5-D453-4AC5-83B1-B49B3A13B7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344" r="2933"/>
                <a:stretch/>
              </p:blipFill>
              <p:spPr>
                <a:xfrm>
                  <a:off x="3131927" y="5813469"/>
                  <a:ext cx="1554480" cy="1188720"/>
                </a:xfrm>
                <a:prstGeom prst="roundRect">
                  <a:avLst/>
                </a:prstGeom>
              </p:spPr>
            </p:pic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8B8A56C-36F5-43BB-B175-1B64BBC8378E}"/>
                  </a:ext>
                </a:extLst>
              </p:cNvPr>
              <p:cNvGrpSpPr/>
              <p:nvPr/>
            </p:nvGrpSpPr>
            <p:grpSpPr>
              <a:xfrm>
                <a:off x="29051708" y="5642643"/>
                <a:ext cx="1645920" cy="1645920"/>
                <a:chOff x="1400282" y="5764744"/>
                <a:chExt cx="1645920" cy="1645920"/>
              </a:xfrm>
            </p:grpSpPr>
            <p:grpSp>
              <p:nvGrpSpPr>
                <p:cNvPr id="310" name="Group 309">
                  <a:extLst>
                    <a:ext uri="{FF2B5EF4-FFF2-40B4-BE49-F238E27FC236}">
                      <a16:creationId xmlns:a16="http://schemas.microsoft.com/office/drawing/2014/main" id="{B802C1E3-CBD0-481E-9A8F-D609C865DB39}"/>
                    </a:ext>
                  </a:extLst>
                </p:cNvPr>
                <p:cNvGrpSpPr/>
                <p:nvPr/>
              </p:nvGrpSpPr>
              <p:grpSpPr>
                <a:xfrm>
                  <a:off x="1400282" y="5764744"/>
                  <a:ext cx="1645920" cy="1645920"/>
                  <a:chOff x="7983979" y="11664315"/>
                  <a:chExt cx="1645920" cy="1645920"/>
                </a:xfrm>
              </p:grpSpPr>
              <p:sp>
                <p:nvSpPr>
                  <p:cNvPr id="312" name="Rectangle: Rounded Corners 311">
                    <a:extLst>
                      <a:ext uri="{FF2B5EF4-FFF2-40B4-BE49-F238E27FC236}">
                        <a16:creationId xmlns:a16="http://schemas.microsoft.com/office/drawing/2014/main" id="{AE4054E6-C88D-4A86-8F46-F7725DB3A3EB}"/>
                      </a:ext>
                    </a:extLst>
                  </p:cNvPr>
                  <p:cNvSpPr/>
                  <p:nvPr/>
                </p:nvSpPr>
                <p:spPr>
                  <a:xfrm>
                    <a:off x="7983979" y="11664315"/>
                    <a:ext cx="1645920" cy="1645920"/>
                  </a:xfrm>
                  <a:prstGeom prst="roundRect">
                    <a:avLst>
                      <a:gd name="adj" fmla="val 13421"/>
                    </a:avLst>
                  </a:prstGeom>
                  <a:solidFill>
                    <a:srgbClr val="8418F0"/>
                  </a:solidFill>
                  <a:ln w="38100"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TextBox 312">
                    <a:extLst>
                      <a:ext uri="{FF2B5EF4-FFF2-40B4-BE49-F238E27FC236}">
                        <a16:creationId xmlns:a16="http://schemas.microsoft.com/office/drawing/2014/main" id="{7A5662C7-58F9-42A1-AFA6-6A2A4734BC2B}"/>
                      </a:ext>
                    </a:extLst>
                  </p:cNvPr>
                  <p:cNvSpPr txBox="1"/>
                  <p:nvPr/>
                </p:nvSpPr>
                <p:spPr>
                  <a:xfrm>
                    <a:off x="8029699" y="12900570"/>
                    <a:ext cx="1554480" cy="3847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chemeClr val="bg1"/>
                        </a:solidFill>
                      </a:rPr>
                      <a:t>Mansfield Movieplex</a:t>
                    </a:r>
                  </a:p>
                  <a:p>
                    <a:r>
                      <a:rPr lang="en-US" sz="900" b="1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Movie Theater</a:t>
                    </a:r>
                  </a:p>
                </p:txBody>
              </p:sp>
            </p:grpSp>
            <p:pic>
              <p:nvPicPr>
                <p:cNvPr id="311" name="Picture 310">
                  <a:extLst>
                    <a:ext uri="{FF2B5EF4-FFF2-40B4-BE49-F238E27FC236}">
                      <a16:creationId xmlns:a16="http://schemas.microsoft.com/office/drawing/2014/main" id="{EA5B40D0-8FA2-470D-979A-409704FED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7" t="-185" r="6402" b="185"/>
                <a:stretch/>
              </p:blipFill>
              <p:spPr>
                <a:xfrm>
                  <a:off x="1441673" y="5813469"/>
                  <a:ext cx="1554480" cy="1188720"/>
                </a:xfrm>
                <a:prstGeom prst="roundRect">
                  <a:avLst/>
                </a:prstGeom>
              </p:spPr>
            </p:pic>
          </p:grp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924D848-C877-4271-BDA5-789D054CC2AD}"/>
              </a:ext>
            </a:extLst>
          </p:cNvPr>
          <p:cNvGrpSpPr/>
          <p:nvPr/>
        </p:nvGrpSpPr>
        <p:grpSpPr>
          <a:xfrm>
            <a:off x="6116762" y="9511411"/>
            <a:ext cx="4023360" cy="7955280"/>
            <a:chOff x="6147293" y="461225"/>
            <a:chExt cx="4023360" cy="7955280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D743073-9467-4235-A139-8BC9CB6B1BBE}"/>
                </a:ext>
              </a:extLst>
            </p:cNvPr>
            <p:cNvGrpSpPr/>
            <p:nvPr/>
          </p:nvGrpSpPr>
          <p:grpSpPr>
            <a:xfrm>
              <a:off x="6147293" y="461225"/>
              <a:ext cx="4023360" cy="7955280"/>
              <a:chOff x="1798320" y="1460500"/>
              <a:chExt cx="4023360" cy="7955280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2D3F9F9-3715-4BF2-8A84-3A7BAB9092A4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487BBCC-742F-4F78-BF2D-BB9030D013E4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8A16E79B-0547-4F90-96BE-28117399AA85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CBB3DA2-68B0-43BF-8CAD-F88DE8AC0F36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2BD815C-279E-49B5-83DF-425C7F41DB22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F9B80D58-F537-410E-A855-EC433D0AB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7FBC0BC-287E-4616-A40F-426FC9A5C543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D61AE351-791E-495A-9FC9-FEA17F94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4ADBBB4-3898-4C94-8366-DA9D92B28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6387C0EA-D994-4A87-B5FB-A6D31402EA98}"/>
                </a:ext>
              </a:extLst>
            </p:cNvPr>
            <p:cNvSpPr txBox="1"/>
            <p:nvPr/>
          </p:nvSpPr>
          <p:spPr>
            <a:xfrm>
              <a:off x="7294717" y="1331046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Tori's Profile</a:t>
              </a:r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44015C12-DE15-4C53-B24B-3BBA11C44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13441" y="1425509"/>
              <a:ext cx="184982" cy="18288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C5B5C6A9-C019-4233-AE1D-038E2C514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2" r="25273"/>
            <a:stretch/>
          </p:blipFill>
          <p:spPr>
            <a:xfrm rot="5400000">
              <a:off x="6337317" y="1713209"/>
              <a:ext cx="3657600" cy="3657600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1AEAEC8-7343-4CD1-97C1-295D74DE5872}"/>
                </a:ext>
              </a:extLst>
            </p:cNvPr>
            <p:cNvSpPr txBox="1"/>
            <p:nvPr/>
          </p:nvSpPr>
          <p:spPr>
            <a:xfrm>
              <a:off x="6323030" y="4988148"/>
              <a:ext cx="366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•••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E2FA610-CEFE-4273-89D5-F28FC4AF07CB}"/>
                </a:ext>
              </a:extLst>
            </p:cNvPr>
            <p:cNvSpPr txBox="1"/>
            <p:nvPr/>
          </p:nvSpPr>
          <p:spPr>
            <a:xfrm>
              <a:off x="6323029" y="5369585"/>
              <a:ext cx="3662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Easthampton, MA</a:t>
              </a:r>
            </a:p>
            <a:p>
              <a:endParaRPr lang="en-US" sz="1200" dirty="0"/>
            </a:p>
            <a:p>
              <a:r>
                <a:rPr lang="en-US" sz="1200" dirty="0"/>
                <a:t>User profile. Possibly contains information about their location and/or what kind of dates they enjoy.</a:t>
              </a:r>
              <a:endParaRPr lang="en-US" dirty="0"/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85B7D084-E3D5-4367-A937-C02B737E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514" y="5430102"/>
              <a:ext cx="121920" cy="18288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DAB7BC42-027F-418F-BD10-53671885A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0" b="40218"/>
            <a:stretch/>
          </p:blipFill>
          <p:spPr>
            <a:xfrm>
              <a:off x="6418514" y="6736777"/>
              <a:ext cx="1709928" cy="696942"/>
            </a:xfrm>
            <a:prstGeom prst="rect">
              <a:avLst/>
            </a:prstGeom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915FA617-1AD5-4C13-87AF-2708597FCFCA}"/>
                </a:ext>
              </a:extLst>
            </p:cNvPr>
            <p:cNvSpPr txBox="1"/>
            <p:nvPr/>
          </p:nvSpPr>
          <p:spPr>
            <a:xfrm>
              <a:off x="6337317" y="6363302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Previous Dates with Tori</a:t>
              </a:r>
            </a:p>
          </p:txBody>
        </p:sp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A5C38ED5-5DCA-4820-BF5D-D990BC7FE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7" t="-517" r="18794" b="46075"/>
            <a:stretch/>
          </p:blipFill>
          <p:spPr>
            <a:xfrm>
              <a:off x="8229977" y="6736777"/>
              <a:ext cx="1705292" cy="696942"/>
            </a:xfrm>
            <a:prstGeom prst="rect">
              <a:avLst/>
            </a:prstGeom>
          </p:spPr>
        </p:pic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D6422AF6-F08F-47B4-AC82-939768AF8573}"/>
                </a:ext>
              </a:extLst>
            </p:cNvPr>
            <p:cNvSpPr txBox="1"/>
            <p:nvPr/>
          </p:nvSpPr>
          <p:spPr>
            <a:xfrm>
              <a:off x="6388161" y="7012185"/>
              <a:ext cx="3566160" cy="338554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  <a:effectLst>
              <a:outerShdw blurRad="12700" dist="25400" dir="2700000" algn="tl" rotWithShape="0">
                <a:prstClr val="black">
                  <a:alpha val="56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View Date Search &gt;&gt;</a:t>
              </a:r>
            </a:p>
          </p:txBody>
        </p:sp>
      </p:grpSp>
      <p:sp>
        <p:nvSpPr>
          <p:cNvPr id="206" name="Rectangle: Top Corners Rounded 205">
            <a:extLst>
              <a:ext uri="{FF2B5EF4-FFF2-40B4-BE49-F238E27FC236}">
                <a16:creationId xmlns:a16="http://schemas.microsoft.com/office/drawing/2014/main" id="{F54FE769-879F-40FE-B296-E984AF9309F5}"/>
              </a:ext>
            </a:extLst>
          </p:cNvPr>
          <p:cNvSpPr/>
          <p:nvPr/>
        </p:nvSpPr>
        <p:spPr>
          <a:xfrm>
            <a:off x="30711059" y="7128906"/>
            <a:ext cx="1645920" cy="3048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418F0"/>
          </a:solidFill>
          <a:ln w="381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Top Corners Rounded 208">
            <a:extLst>
              <a:ext uri="{FF2B5EF4-FFF2-40B4-BE49-F238E27FC236}">
                <a16:creationId xmlns:a16="http://schemas.microsoft.com/office/drawing/2014/main" id="{BD3FB978-8810-4D3F-A5A5-09D5708BCC70}"/>
              </a:ext>
            </a:extLst>
          </p:cNvPr>
          <p:cNvSpPr/>
          <p:nvPr/>
        </p:nvSpPr>
        <p:spPr>
          <a:xfrm>
            <a:off x="29029965" y="7126157"/>
            <a:ext cx="1645920" cy="30756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418F0"/>
          </a:solidFill>
          <a:ln w="381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7C6C4590-4A19-4376-A06B-B27ED6BC8A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78185"/>
          <a:stretch/>
        </p:blipFill>
        <p:spPr>
          <a:xfrm>
            <a:off x="29076798" y="7185496"/>
            <a:ext cx="1554480" cy="248224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32093612-2DB5-44DD-B789-49C389EFABC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78185"/>
          <a:stretch/>
        </p:blipFill>
        <p:spPr>
          <a:xfrm>
            <a:off x="30763115" y="7185496"/>
            <a:ext cx="1554480" cy="248223"/>
          </a:xfrm>
          <a:prstGeom prst="round2SameRect">
            <a:avLst>
              <a:gd name="adj1" fmla="val 50000"/>
              <a:gd name="adj2" fmla="val 0"/>
            </a:avLst>
          </a:prstGeom>
        </p:spPr>
      </p:pic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E83FBFE1-3384-4462-A7BB-664A839AEBB5}"/>
              </a:ext>
            </a:extLst>
          </p:cNvPr>
          <p:cNvCxnSpPr>
            <a:cxnSpLocks/>
            <a:stCxn id="155" idx="3"/>
            <a:endCxn id="288" idx="1"/>
          </p:cNvCxnSpPr>
          <p:nvPr/>
        </p:nvCxnSpPr>
        <p:spPr>
          <a:xfrm flipV="1">
            <a:off x="26841595" y="4433639"/>
            <a:ext cx="1849007" cy="26946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3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E61E892-7019-4164-934A-822487330E9E}"/>
              </a:ext>
            </a:extLst>
          </p:cNvPr>
          <p:cNvGrpSpPr/>
          <p:nvPr/>
        </p:nvGrpSpPr>
        <p:grpSpPr>
          <a:xfrm>
            <a:off x="1798320" y="1460500"/>
            <a:ext cx="4023360" cy="7955280"/>
            <a:chOff x="1798320" y="1460500"/>
            <a:chExt cx="4023360" cy="79552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6602679-0ECC-4E95-B337-4EFF6061D943}"/>
                </a:ext>
              </a:extLst>
            </p:cNvPr>
            <p:cNvGrpSpPr/>
            <p:nvPr/>
          </p:nvGrpSpPr>
          <p:grpSpPr>
            <a:xfrm>
              <a:off x="1798320" y="1460500"/>
              <a:ext cx="4023360" cy="7955280"/>
              <a:chOff x="1798320" y="1460500"/>
              <a:chExt cx="4023360" cy="795528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395C81-6F83-42FC-B89C-84BD8D4F2BF1}"/>
                  </a:ext>
                </a:extLst>
              </p:cNvPr>
              <p:cNvSpPr/>
              <p:nvPr/>
            </p:nvSpPr>
            <p:spPr>
              <a:xfrm>
                <a:off x="1981200" y="2039814"/>
                <a:ext cx="3657600" cy="6400800"/>
              </a:xfrm>
              <a:prstGeom prst="rect">
                <a:avLst/>
              </a:prstGeom>
              <a:solidFill>
                <a:srgbClr val="EFEFF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09B444-07BB-4150-BD8A-6CC8C2BAAE74}"/>
                  </a:ext>
                </a:extLst>
              </p:cNvPr>
              <p:cNvSpPr/>
              <p:nvPr/>
            </p:nvSpPr>
            <p:spPr>
              <a:xfrm>
                <a:off x="1988344" y="2046958"/>
                <a:ext cx="3648456" cy="6858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E1252148-EB9E-4CE8-8765-D5E9BCE79908}"/>
                  </a:ext>
                </a:extLst>
              </p:cNvPr>
              <p:cNvSpPr/>
              <p:nvPr/>
            </p:nvSpPr>
            <p:spPr>
              <a:xfrm>
                <a:off x="1798320" y="1460500"/>
                <a:ext cx="4023360" cy="795528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5C91FCD-06BE-455B-A0AE-9A0CFCC291F2}"/>
                  </a:ext>
                </a:extLst>
              </p:cNvPr>
              <p:cNvSpPr/>
              <p:nvPr/>
            </p:nvSpPr>
            <p:spPr>
              <a:xfrm>
                <a:off x="3489960" y="8608157"/>
                <a:ext cx="640080" cy="6400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9664A23-E78A-4253-B764-19A88A5E5A99}"/>
                  </a:ext>
                </a:extLst>
              </p:cNvPr>
              <p:cNvCxnSpPr/>
              <p:nvPr/>
            </p:nvCxnSpPr>
            <p:spPr>
              <a:xfrm>
                <a:off x="3352800" y="1752600"/>
                <a:ext cx="9144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39C3AF1-400A-4E7B-AA48-33E509FF7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29883" y="2090614"/>
                <a:ext cx="269629" cy="13823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684422-CA7B-40B6-8B59-894177B0C44E}"/>
                  </a:ext>
                </a:extLst>
              </p:cNvPr>
              <p:cNvSpPr txBox="1"/>
              <p:nvPr/>
            </p:nvSpPr>
            <p:spPr>
              <a:xfrm>
                <a:off x="3537183" y="2090614"/>
                <a:ext cx="545634" cy="137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10:00 PM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47825B1-C7B2-4370-9A85-7BF2B9CFC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6079" y="2090614"/>
                <a:ext cx="211618" cy="1371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128379-F553-4635-A4A7-F5B6337DF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450" y="2094300"/>
                <a:ext cx="182254" cy="13716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527BCD-5E02-4A13-A052-FEA6BDEB821C}"/>
                </a:ext>
              </a:extLst>
            </p:cNvPr>
            <p:cNvSpPr txBox="1"/>
            <p:nvPr/>
          </p:nvSpPr>
          <p:spPr>
            <a:xfrm>
              <a:off x="2956314" y="2330321"/>
              <a:ext cx="170737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Title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69C58D-97BB-40EE-AC45-F89AFB7C4124}"/>
              </a:ext>
            </a:extLst>
          </p:cNvPr>
          <p:cNvGrpSpPr/>
          <p:nvPr/>
        </p:nvGrpSpPr>
        <p:grpSpPr>
          <a:xfrm>
            <a:off x="6451733" y="1460500"/>
            <a:ext cx="1645920" cy="1645920"/>
            <a:chOff x="7983979" y="11664315"/>
            <a:chExt cx="1645920" cy="16459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2A2DD2B-6C75-487D-AD6E-E11A2751C51A}"/>
                </a:ext>
              </a:extLst>
            </p:cNvPr>
            <p:cNvSpPr/>
            <p:nvPr/>
          </p:nvSpPr>
          <p:spPr>
            <a:xfrm>
              <a:off x="7983979" y="11664315"/>
              <a:ext cx="1645920" cy="1645920"/>
            </a:xfrm>
            <a:prstGeom prst="roundRect">
              <a:avLst>
                <a:gd name="adj" fmla="val 13421"/>
              </a:avLst>
            </a:prstGeom>
            <a:solidFill>
              <a:srgbClr val="8418F0"/>
            </a:solidFill>
            <a:ln w="381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536CCBB-9F09-4710-B64A-C63CA47DDF52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699" y="11711850"/>
              <a:ext cx="1554480" cy="1188720"/>
            </a:xfrm>
            <a:prstGeom prst="round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465FCE-C1D3-4B2D-BE48-1711513ACC79}"/>
                </a:ext>
              </a:extLst>
            </p:cNvPr>
            <p:cNvSpPr txBox="1"/>
            <p:nvPr/>
          </p:nvSpPr>
          <p:spPr>
            <a:xfrm>
              <a:off x="8029699" y="12900570"/>
              <a:ext cx="15544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UConn Dairy Bar</a:t>
              </a:r>
            </a:p>
            <a:p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Ice Cream Shop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9BDDB-64C3-4536-9343-23391E067873}"/>
              </a:ext>
            </a:extLst>
          </p:cNvPr>
          <p:cNvGrpSpPr/>
          <p:nvPr/>
        </p:nvGrpSpPr>
        <p:grpSpPr>
          <a:xfrm>
            <a:off x="8434979" y="1508035"/>
            <a:ext cx="1366837" cy="1366837"/>
            <a:chOff x="7936440" y="4173235"/>
            <a:chExt cx="1366837" cy="136683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993708-C73C-4ACA-B990-23E3D79A8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" t="-261" r="26668" b="261"/>
            <a:stretch/>
          </p:blipFill>
          <p:spPr>
            <a:xfrm>
              <a:off x="7936440" y="4173235"/>
              <a:ext cx="1366837" cy="1366837"/>
            </a:xfrm>
            <a:prstGeom prst="roundRect">
              <a:avLst>
                <a:gd name="adj" fmla="val 2498"/>
              </a:avLst>
            </a:prstGeom>
            <a:ln w="38100"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933EE-B5E5-42B0-AFAD-B78A51C8C60A}"/>
                </a:ext>
              </a:extLst>
            </p:cNvPr>
            <p:cNvSpPr txBox="1"/>
            <p:nvPr/>
          </p:nvSpPr>
          <p:spPr>
            <a:xfrm>
              <a:off x="7936440" y="5367717"/>
              <a:ext cx="291105" cy="17235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wrap="none" lIns="45720" tIns="9144" rIns="45720" bIns="9144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Gail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35AEC-731B-43A0-A758-46F5AFF4F469}"/>
              </a:ext>
            </a:extLst>
          </p:cNvPr>
          <p:cNvGrpSpPr/>
          <p:nvPr/>
        </p:nvGrpSpPr>
        <p:grpSpPr>
          <a:xfrm>
            <a:off x="6451733" y="3244376"/>
            <a:ext cx="1645920" cy="1645920"/>
            <a:chOff x="8580571" y="1566898"/>
            <a:chExt cx="1645920" cy="164592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8FC9E1C-EE55-45DD-B50D-E91039D9A759}"/>
                </a:ext>
              </a:extLst>
            </p:cNvPr>
            <p:cNvSpPr/>
            <p:nvPr/>
          </p:nvSpPr>
          <p:spPr>
            <a:xfrm>
              <a:off x="8580571" y="1566898"/>
              <a:ext cx="1645920" cy="1645920"/>
            </a:xfrm>
            <a:prstGeom prst="roundRect">
              <a:avLst>
                <a:gd name="adj" fmla="val 13421"/>
              </a:avLst>
            </a:prstGeom>
            <a:solidFill>
              <a:srgbClr val="8418F0"/>
            </a:solidFill>
            <a:ln w="38100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BF9E77-4085-4FC4-8B6E-A8AC0DBF8E05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91" y="1966858"/>
              <a:ext cx="1554480" cy="1188720"/>
            </a:xfrm>
            <a:prstGeom prst="round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03AD97-F836-4B77-8972-DE1AB8A9CDCD}"/>
                </a:ext>
              </a:extLst>
            </p:cNvPr>
            <p:cNvSpPr txBox="1"/>
            <p:nvPr/>
          </p:nvSpPr>
          <p:spPr>
            <a:xfrm>
              <a:off x="8626291" y="1571253"/>
              <a:ext cx="1554480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UConn Dairy Bar</a:t>
              </a:r>
            </a:p>
            <a:p>
              <a:r>
                <a:rPr lang="en-US" sz="900" b="1" dirty="0">
                  <a:solidFill>
                    <a:schemeClr val="bg1">
                      <a:lumMod val="75000"/>
                    </a:schemeClr>
                  </a:solidFill>
                </a:rPr>
                <a:t>Ice Cream Shop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902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685</TotalTime>
  <Words>217</Words>
  <Application>Microsoft Office PowerPoint</Application>
  <PresentationFormat>Custom</PresentationFormat>
  <Paragraphs>78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Monteleone</dc:creator>
  <cp:lastModifiedBy>Chris Monteleone</cp:lastModifiedBy>
  <cp:revision>81</cp:revision>
  <dcterms:created xsi:type="dcterms:W3CDTF">2018-09-13T01:15:55Z</dcterms:created>
  <dcterms:modified xsi:type="dcterms:W3CDTF">2018-10-07T21:22:09Z</dcterms:modified>
</cp:coreProperties>
</file>